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175513-06FD-4417-91A9-BE045F495D2C}" type="datetimeFigureOut">
              <a:rPr lang="ru-RU" smtClean="0"/>
              <a:pPr/>
              <a:t>13.09.2019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C999E6-38CB-4FDB-A293-B9B1B7256A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4853411"/>
            <a:ext cx="4339208" cy="1222375"/>
          </a:xfrm>
        </p:spPr>
        <p:txBody>
          <a:bodyPr>
            <a:normAutofit/>
          </a:bodyPr>
          <a:lstStyle/>
          <a:p>
            <a:r>
              <a:rPr lang="ru-RU" sz="1800" cap="none" dirty="0" smtClean="0"/>
              <a:t>Подготовила: воспитатель МБДОУ </a:t>
            </a:r>
            <a:r>
              <a:rPr lang="ru-RU" sz="1800" cap="none" dirty="0" smtClean="0"/>
              <a:t>С</a:t>
            </a:r>
            <a:r>
              <a:rPr lang="ru-RU" sz="1800" cap="none" dirty="0" smtClean="0"/>
              <a:t>основский детский сад «</a:t>
            </a:r>
            <a:r>
              <a:rPr lang="ru-RU" sz="1800" cap="none" dirty="0" smtClean="0"/>
              <a:t>А</a:t>
            </a:r>
            <a:r>
              <a:rPr lang="ru-RU" sz="1800" cap="none" dirty="0" smtClean="0"/>
              <a:t>ленушка» </a:t>
            </a:r>
            <a:r>
              <a:rPr lang="ru-RU" sz="1800" cap="none" dirty="0" smtClean="0"/>
              <a:t>И</a:t>
            </a:r>
            <a:r>
              <a:rPr lang="ru-RU" sz="1800" cap="none" dirty="0" smtClean="0"/>
              <a:t>саева О. В. </a:t>
            </a:r>
            <a:endParaRPr lang="ru-RU" sz="18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Современные технологии </a:t>
            </a:r>
          </a:p>
          <a:p>
            <a:pPr algn="ctr"/>
            <a:r>
              <a:rPr lang="ru-RU" sz="3200" dirty="0" smtClean="0"/>
              <a:t>эффективной социализации ребенка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Волшебный телефон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4000" dirty="0" smtClean="0"/>
              <a:t>Своеобразный телефон доверия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социализации в современном 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Множественность социальных факторов влияющих на социализацию (миграция, распад семьи, возрастающее влияние СМИ…)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нарастания социальной беспомощности у современных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На уровне семьи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Ослабление социального контакта между родителями и детьми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Отсутствие «дворовой» социализации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Непонимание родителями значимости социальных навыков дошкольников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Чрезмерная озабоченность родителей интеллектуальным развитием детей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нарастания социальной беспомощности у современных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/>
              <a:t>На уровне ДОУ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Непонимание педагогами сущности социализации в дошкольном возрасте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Не разработанность технологий эффективной социализации дошкольников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Заорганизованность педагогического процесса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Механизмы развития социальных навыков у детей и взрослых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Создание развивающей среда стимулирующей развитие социальных навыков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Регулярная организация мероприятий для развития навыков социального поведения детей и взрослых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Внедрение новых педагогических технологий развивающих саморегуляцию поведения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Внедрение новых технологий включения родителей в образовательный процесс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Педагогический технологии социализации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Ежедневный круг рефлексии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Клубный час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Проблемные педагогические ситуации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Ситуации месяца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Заключительные праздники по «Ситуациям месяца»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Дети волонтеры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3600" dirty="0" smtClean="0"/>
              <a:t>Волшебный телефон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172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Подготовила: воспитатель МБДОУ Сосновский детский сад «Аленушка» Исаева О. В. </vt:lpstr>
      <vt:lpstr>Особенности социализации в современном мире</vt:lpstr>
      <vt:lpstr>Причины нарастания социальной беспомощности у современных детей</vt:lpstr>
      <vt:lpstr>Причины нарастания социальной беспомощности у современных детей</vt:lpstr>
      <vt:lpstr>Механизмы развития социальных навыков у детей и взрослых</vt:lpstr>
      <vt:lpstr>Педагогический технологии социализации детей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Волшебный телефон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</cp:revision>
  <dcterms:created xsi:type="dcterms:W3CDTF">2019-09-05T06:29:23Z</dcterms:created>
  <dcterms:modified xsi:type="dcterms:W3CDTF">2019-09-13T07:16:15Z</dcterms:modified>
</cp:coreProperties>
</file>